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4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83" r:id="rId125"/>
    <p:sldId id="391" r:id="rId126"/>
    <p:sldId id="392" r:id="rId127"/>
    <p:sldId id="384" r:id="rId128"/>
    <p:sldId id="393" r:id="rId129"/>
    <p:sldId id="394" r:id="rId130"/>
    <p:sldId id="385" r:id="rId131"/>
    <p:sldId id="395" r:id="rId132"/>
    <p:sldId id="396" r:id="rId133"/>
    <p:sldId id="386" r:id="rId134"/>
    <p:sldId id="397" r:id="rId135"/>
    <p:sldId id="387" r:id="rId136"/>
    <p:sldId id="398" r:id="rId137"/>
    <p:sldId id="399" r:id="rId138"/>
    <p:sldId id="388" r:id="rId139"/>
    <p:sldId id="400" r:id="rId140"/>
    <p:sldId id="401" r:id="rId141"/>
    <p:sldId id="389" r:id="rId142"/>
    <p:sldId id="402" r:id="rId143"/>
    <p:sldId id="403" r:id="rId144"/>
    <p:sldId id="390" r:id="rId145"/>
    <p:sldId id="404" r:id="rId146"/>
    <p:sldId id="405" r:id="rId147"/>
    <p:sldId id="379" r:id="rId148"/>
    <p:sldId id="406" r:id="rId149"/>
    <p:sldId id="415" r:id="rId150"/>
    <p:sldId id="407" r:id="rId151"/>
    <p:sldId id="416" r:id="rId152"/>
    <p:sldId id="408" r:id="rId153"/>
    <p:sldId id="417" r:id="rId154"/>
    <p:sldId id="409" r:id="rId155"/>
    <p:sldId id="418" r:id="rId156"/>
    <p:sldId id="410" r:id="rId157"/>
    <p:sldId id="419" r:id="rId158"/>
    <p:sldId id="411" r:id="rId159"/>
    <p:sldId id="420" r:id="rId160"/>
    <p:sldId id="412" r:id="rId161"/>
    <p:sldId id="421" r:id="rId162"/>
    <p:sldId id="413" r:id="rId163"/>
    <p:sldId id="422" r:id="rId164"/>
    <p:sldId id="414" r:id="rId165"/>
    <p:sldId id="423" r:id="rId166"/>
    <p:sldId id="380" r:id="rId167"/>
    <p:sldId id="424" r:id="rId168"/>
    <p:sldId id="426" r:id="rId169"/>
    <p:sldId id="425" r:id="rId170"/>
    <p:sldId id="427" r:id="rId171"/>
    <p:sldId id="381" r:id="rId172"/>
    <p:sldId id="428" r:id="rId173"/>
    <p:sldId id="432" r:id="rId174"/>
    <p:sldId id="429" r:id="rId175"/>
    <p:sldId id="433" r:id="rId176"/>
    <p:sldId id="430" r:id="rId177"/>
    <p:sldId id="434" r:id="rId178"/>
    <p:sldId id="431" r:id="rId179"/>
    <p:sldId id="435" r:id="rId180"/>
    <p:sldId id="382" r:id="rId181"/>
    <p:sldId id="436" r:id="rId182"/>
    <p:sldId id="441" r:id="rId183"/>
    <p:sldId id="442" r:id="rId184"/>
    <p:sldId id="443" r:id="rId1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2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6858000" cy="2387600"/>
          </a:xfrm>
        </p:spPr>
        <p:txBody>
          <a:bodyPr anchor="b"/>
          <a:lstStyle>
            <a:lvl1pPr algn="ctr">
              <a:defRPr sz="2242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897">
                <a:latin typeface="+mj-lt"/>
              </a:defRPr>
            </a:lvl1pPr>
            <a:lvl2pPr marL="170840" indent="0" algn="ctr">
              <a:buNone/>
              <a:defRPr sz="747"/>
            </a:lvl2pPr>
            <a:lvl3pPr marL="341681" indent="0" algn="ctr">
              <a:buNone/>
              <a:defRPr sz="673"/>
            </a:lvl3pPr>
            <a:lvl4pPr marL="512521" indent="0" algn="ctr">
              <a:buNone/>
              <a:defRPr sz="598"/>
            </a:lvl4pPr>
            <a:lvl5pPr marL="683361" indent="0" algn="ctr">
              <a:buNone/>
              <a:defRPr sz="598"/>
            </a:lvl5pPr>
            <a:lvl6pPr marL="854202" indent="0" algn="ctr">
              <a:buNone/>
              <a:defRPr sz="598"/>
            </a:lvl6pPr>
            <a:lvl7pPr marL="1025042" indent="0" algn="ctr">
              <a:buNone/>
              <a:defRPr sz="598"/>
            </a:lvl7pPr>
            <a:lvl8pPr marL="1195883" indent="0" algn="ctr">
              <a:buNone/>
              <a:defRPr sz="598"/>
            </a:lvl8pPr>
            <a:lvl9pPr marL="1366723" indent="0" algn="ctr">
              <a:buNone/>
              <a:defRPr sz="598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1375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845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49" y="365126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313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4739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2242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897">
                <a:solidFill>
                  <a:schemeClr val="tx1">
                    <a:tint val="75000"/>
                  </a:schemeClr>
                </a:solidFill>
              </a:defRPr>
            </a:lvl1pPr>
            <a:lvl2pPr marL="170840" indent="0">
              <a:buNone/>
              <a:defRPr sz="747">
                <a:solidFill>
                  <a:schemeClr val="tx1">
                    <a:tint val="75000"/>
                  </a:schemeClr>
                </a:solidFill>
              </a:defRPr>
            </a:lvl2pPr>
            <a:lvl3pPr marL="341681" indent="0">
              <a:buNone/>
              <a:defRPr sz="673">
                <a:solidFill>
                  <a:schemeClr val="tx1">
                    <a:tint val="75000"/>
                  </a:schemeClr>
                </a:solidFill>
              </a:defRPr>
            </a:lvl3pPr>
            <a:lvl4pPr marL="512521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4pPr>
            <a:lvl5pPr marL="683361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5pPr>
            <a:lvl6pPr marL="854202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6pPr>
            <a:lvl7pPr marL="1025042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7pPr>
            <a:lvl8pPr marL="1195883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8pPr>
            <a:lvl9pPr marL="1366723" indent="0">
              <a:buNone/>
              <a:defRPr sz="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2645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5804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897" b="1"/>
            </a:lvl1pPr>
            <a:lvl2pPr marL="170840" indent="0">
              <a:buNone/>
              <a:defRPr sz="747" b="1"/>
            </a:lvl2pPr>
            <a:lvl3pPr marL="341681" indent="0">
              <a:buNone/>
              <a:defRPr sz="673" b="1"/>
            </a:lvl3pPr>
            <a:lvl4pPr marL="512521" indent="0">
              <a:buNone/>
              <a:defRPr sz="598" b="1"/>
            </a:lvl4pPr>
            <a:lvl5pPr marL="683361" indent="0">
              <a:buNone/>
              <a:defRPr sz="598" b="1"/>
            </a:lvl5pPr>
            <a:lvl6pPr marL="854202" indent="0">
              <a:buNone/>
              <a:defRPr sz="598" b="1"/>
            </a:lvl6pPr>
            <a:lvl7pPr marL="1025042" indent="0">
              <a:buNone/>
              <a:defRPr sz="598" b="1"/>
            </a:lvl7pPr>
            <a:lvl8pPr marL="1195883" indent="0">
              <a:buNone/>
              <a:defRPr sz="598" b="1"/>
            </a:lvl8pPr>
            <a:lvl9pPr marL="1366723" indent="0">
              <a:buNone/>
              <a:defRPr sz="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391" cy="823912"/>
          </a:xfrm>
        </p:spPr>
        <p:txBody>
          <a:bodyPr anchor="b"/>
          <a:lstStyle>
            <a:lvl1pPr marL="0" indent="0">
              <a:buNone/>
              <a:defRPr sz="897" b="1"/>
            </a:lvl1pPr>
            <a:lvl2pPr marL="170840" indent="0">
              <a:buNone/>
              <a:defRPr sz="747" b="1"/>
            </a:lvl2pPr>
            <a:lvl3pPr marL="341681" indent="0">
              <a:buNone/>
              <a:defRPr sz="673" b="1"/>
            </a:lvl3pPr>
            <a:lvl4pPr marL="512521" indent="0">
              <a:buNone/>
              <a:defRPr sz="598" b="1"/>
            </a:lvl4pPr>
            <a:lvl5pPr marL="683361" indent="0">
              <a:buNone/>
              <a:defRPr sz="598" b="1"/>
            </a:lvl5pPr>
            <a:lvl6pPr marL="854202" indent="0">
              <a:buNone/>
              <a:defRPr sz="598" b="1"/>
            </a:lvl6pPr>
            <a:lvl7pPr marL="1025042" indent="0">
              <a:buNone/>
              <a:defRPr sz="598" b="1"/>
            </a:lvl7pPr>
            <a:lvl8pPr marL="1195883" indent="0">
              <a:buNone/>
              <a:defRPr sz="598" b="1"/>
            </a:lvl8pPr>
            <a:lvl9pPr marL="1366723" indent="0">
              <a:buNone/>
              <a:defRPr sz="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2639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86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051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196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9"/>
            <a:ext cx="4629150" cy="4873625"/>
          </a:xfrm>
        </p:spPr>
        <p:txBody>
          <a:bodyPr/>
          <a:lstStyle>
            <a:lvl1pPr>
              <a:defRPr sz="1196"/>
            </a:lvl1pPr>
            <a:lvl2pPr>
              <a:defRPr sz="1046"/>
            </a:lvl2pPr>
            <a:lvl3pPr>
              <a:defRPr sz="897"/>
            </a:lvl3pPr>
            <a:lvl4pPr>
              <a:defRPr sz="747"/>
            </a:lvl4pPr>
            <a:lvl5pPr>
              <a:defRPr sz="747"/>
            </a:lvl5pPr>
            <a:lvl6pPr>
              <a:defRPr sz="747"/>
            </a:lvl6pPr>
            <a:lvl7pPr>
              <a:defRPr sz="747"/>
            </a:lvl7pPr>
            <a:lvl8pPr>
              <a:defRPr sz="747"/>
            </a:lvl8pPr>
            <a:lvl9pPr>
              <a:defRPr sz="74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598"/>
            </a:lvl1pPr>
            <a:lvl2pPr marL="170840" indent="0">
              <a:buNone/>
              <a:defRPr sz="524"/>
            </a:lvl2pPr>
            <a:lvl3pPr marL="341681" indent="0">
              <a:buNone/>
              <a:defRPr sz="449"/>
            </a:lvl3pPr>
            <a:lvl4pPr marL="512521" indent="0">
              <a:buNone/>
              <a:defRPr sz="374"/>
            </a:lvl4pPr>
            <a:lvl5pPr marL="683361" indent="0">
              <a:buNone/>
              <a:defRPr sz="374"/>
            </a:lvl5pPr>
            <a:lvl6pPr marL="854202" indent="0">
              <a:buNone/>
              <a:defRPr sz="374"/>
            </a:lvl6pPr>
            <a:lvl7pPr marL="1025042" indent="0">
              <a:buNone/>
              <a:defRPr sz="374"/>
            </a:lvl7pPr>
            <a:lvl8pPr marL="1195883" indent="0">
              <a:buNone/>
              <a:defRPr sz="374"/>
            </a:lvl8pPr>
            <a:lvl9pPr marL="1366723" indent="0">
              <a:buNone/>
              <a:defRPr sz="3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3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196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987429"/>
            <a:ext cx="4629150" cy="4873625"/>
          </a:xfrm>
        </p:spPr>
        <p:txBody>
          <a:bodyPr/>
          <a:lstStyle>
            <a:lvl1pPr marL="0" indent="0">
              <a:buNone/>
              <a:defRPr sz="1196"/>
            </a:lvl1pPr>
            <a:lvl2pPr marL="170840" indent="0">
              <a:buNone/>
              <a:defRPr sz="1046"/>
            </a:lvl2pPr>
            <a:lvl3pPr marL="341681" indent="0">
              <a:buNone/>
              <a:defRPr sz="897"/>
            </a:lvl3pPr>
            <a:lvl4pPr marL="512521" indent="0">
              <a:buNone/>
              <a:defRPr sz="747"/>
            </a:lvl4pPr>
            <a:lvl5pPr marL="683361" indent="0">
              <a:buNone/>
              <a:defRPr sz="747"/>
            </a:lvl5pPr>
            <a:lvl6pPr marL="854202" indent="0">
              <a:buNone/>
              <a:defRPr sz="747"/>
            </a:lvl6pPr>
            <a:lvl7pPr marL="1025042" indent="0">
              <a:buNone/>
              <a:defRPr sz="747"/>
            </a:lvl7pPr>
            <a:lvl8pPr marL="1195883" indent="0">
              <a:buNone/>
              <a:defRPr sz="747"/>
            </a:lvl8pPr>
            <a:lvl9pPr marL="1366723" indent="0">
              <a:buNone/>
              <a:defRPr sz="747"/>
            </a:lvl9pPr>
          </a:lstStyle>
          <a:p>
            <a:r>
              <a:rPr lang="en-US" smtClean="0"/>
              <a:t>Click icon to add picture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598"/>
            </a:lvl1pPr>
            <a:lvl2pPr marL="170840" indent="0">
              <a:buNone/>
              <a:defRPr sz="524"/>
            </a:lvl2pPr>
            <a:lvl3pPr marL="341681" indent="0">
              <a:buNone/>
              <a:defRPr sz="449"/>
            </a:lvl3pPr>
            <a:lvl4pPr marL="512521" indent="0">
              <a:buNone/>
              <a:defRPr sz="374"/>
            </a:lvl4pPr>
            <a:lvl5pPr marL="683361" indent="0">
              <a:buNone/>
              <a:defRPr sz="374"/>
            </a:lvl5pPr>
            <a:lvl6pPr marL="854202" indent="0">
              <a:buNone/>
              <a:defRPr sz="374"/>
            </a:lvl6pPr>
            <a:lvl7pPr marL="1025042" indent="0">
              <a:buNone/>
              <a:defRPr sz="374"/>
            </a:lvl7pPr>
            <a:lvl8pPr marL="1195883" indent="0">
              <a:buNone/>
              <a:defRPr sz="374"/>
            </a:lvl8pPr>
            <a:lvl9pPr marL="1366723" indent="0">
              <a:buNone/>
              <a:defRPr sz="37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8898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008B4-B563-41A0-923A-2BAD46170C54}" type="datetimeFigureOut">
              <a:rPr lang="en-MY" smtClean="0"/>
              <a:t>3/2/2020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4"/>
            <a:ext cx="3086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AD8A6-8795-4DEB-83D5-D42C96F7B6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096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341681" rtl="0" eaLnBrk="1" latinLnBrk="0" hangingPunct="1">
        <a:lnSpc>
          <a:spcPct val="90000"/>
        </a:lnSpc>
        <a:spcBef>
          <a:spcPct val="0"/>
        </a:spcBef>
        <a:buNone/>
        <a:defRPr sz="1644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4582" indent="-264582" algn="l" defTabSz="341681" rtl="0" eaLnBrk="1" latinLnBrk="0" hangingPunct="1">
        <a:lnSpc>
          <a:spcPct val="90000"/>
        </a:lnSpc>
        <a:spcBef>
          <a:spcPts val="374"/>
        </a:spcBef>
        <a:buFont typeface="+mj-lt"/>
        <a:buAutoNum type="arabicPeriod"/>
        <a:defRPr sz="1046" kern="1200">
          <a:solidFill>
            <a:schemeClr val="tx1"/>
          </a:solidFill>
          <a:latin typeface="+mj-lt"/>
          <a:ea typeface="+mn-ea"/>
          <a:cs typeface="+mn-cs"/>
        </a:defRPr>
      </a:lvl1pPr>
      <a:lvl2pPr marL="369277" indent="-198437" algn="l" defTabSz="341681" rtl="0" eaLnBrk="1" latinLnBrk="0" hangingPunct="1">
        <a:lnSpc>
          <a:spcPct val="90000"/>
        </a:lnSpc>
        <a:spcBef>
          <a:spcPts val="187"/>
        </a:spcBef>
        <a:buFont typeface="+mj-lt"/>
        <a:buAutoNum type="alphaLcParenR"/>
        <a:defRPr sz="897" kern="1200">
          <a:solidFill>
            <a:schemeClr val="tx1"/>
          </a:solidFill>
          <a:latin typeface="+mj-lt"/>
          <a:ea typeface="+mn-ea"/>
          <a:cs typeface="+mn-cs"/>
        </a:defRPr>
      </a:lvl2pPr>
      <a:lvl3pPr marL="427101" indent="-85421" algn="l" defTabSz="341681" rtl="0" eaLnBrk="1" latinLnBrk="0" hangingPunct="1">
        <a:lnSpc>
          <a:spcPct val="90000"/>
        </a:lnSpc>
        <a:spcBef>
          <a:spcPts val="187"/>
        </a:spcBef>
        <a:buFont typeface="Arial" panose="020B0604020202020204" pitchFamily="34" charset="0"/>
        <a:buChar char="•"/>
        <a:defRPr sz="747" kern="1200">
          <a:solidFill>
            <a:schemeClr val="tx1"/>
          </a:solidFill>
          <a:latin typeface="+mj-lt"/>
          <a:ea typeface="+mn-ea"/>
          <a:cs typeface="+mn-cs"/>
        </a:defRPr>
      </a:lvl3pPr>
      <a:lvl4pPr marL="597941" indent="-85421" algn="l" defTabSz="341681" rtl="0" eaLnBrk="1" latinLnBrk="0" hangingPunct="1">
        <a:lnSpc>
          <a:spcPct val="90000"/>
        </a:lnSpc>
        <a:spcBef>
          <a:spcPts val="187"/>
        </a:spcBef>
        <a:buFont typeface="Courier New" panose="02070309020205020404" pitchFamily="49" charset="0"/>
        <a:buChar char="o"/>
        <a:defRPr sz="673" kern="1200">
          <a:solidFill>
            <a:schemeClr val="tx1"/>
          </a:solidFill>
          <a:latin typeface="+mj-lt"/>
          <a:ea typeface="+mn-ea"/>
          <a:cs typeface="+mn-cs"/>
        </a:defRPr>
      </a:lvl4pPr>
      <a:lvl5pPr marL="768782" indent="-85421" algn="l" defTabSz="341681" rtl="0" eaLnBrk="1" latinLnBrk="0" hangingPunct="1">
        <a:lnSpc>
          <a:spcPct val="90000"/>
        </a:lnSpc>
        <a:spcBef>
          <a:spcPts val="187"/>
        </a:spcBef>
        <a:buFont typeface="Calibri Light" panose="020F0302020204030204" pitchFamily="34" charset="0"/>
        <a:buChar char="⁻"/>
        <a:defRPr sz="673" kern="1200">
          <a:solidFill>
            <a:schemeClr val="tx1"/>
          </a:solidFill>
          <a:latin typeface="+mj-lt"/>
          <a:ea typeface="+mn-ea"/>
          <a:cs typeface="+mn-cs"/>
        </a:defRPr>
      </a:lvl5pPr>
      <a:lvl6pPr marL="939622" indent="-85421" algn="l" defTabSz="341681" rtl="0" eaLnBrk="1" latinLnBrk="0" hangingPunct="1">
        <a:lnSpc>
          <a:spcPct val="90000"/>
        </a:lnSpc>
        <a:spcBef>
          <a:spcPts val="187"/>
        </a:spcBef>
        <a:buFont typeface="Arial" panose="020B0604020202020204" pitchFamily="34" charset="0"/>
        <a:buChar char="•"/>
        <a:defRPr sz="673" kern="1200">
          <a:solidFill>
            <a:schemeClr val="tx1"/>
          </a:solidFill>
          <a:latin typeface="+mn-lt"/>
          <a:ea typeface="+mn-ea"/>
          <a:cs typeface="+mn-cs"/>
        </a:defRPr>
      </a:lvl6pPr>
      <a:lvl7pPr marL="1110462" indent="-85421" algn="l" defTabSz="341681" rtl="0" eaLnBrk="1" latinLnBrk="0" hangingPunct="1">
        <a:lnSpc>
          <a:spcPct val="90000"/>
        </a:lnSpc>
        <a:spcBef>
          <a:spcPts val="187"/>
        </a:spcBef>
        <a:buFont typeface="Arial" panose="020B0604020202020204" pitchFamily="34" charset="0"/>
        <a:buChar char="•"/>
        <a:defRPr sz="673" kern="1200">
          <a:solidFill>
            <a:schemeClr val="tx1"/>
          </a:solidFill>
          <a:latin typeface="+mn-lt"/>
          <a:ea typeface="+mn-ea"/>
          <a:cs typeface="+mn-cs"/>
        </a:defRPr>
      </a:lvl7pPr>
      <a:lvl8pPr marL="1281302" indent="-85421" algn="l" defTabSz="341681" rtl="0" eaLnBrk="1" latinLnBrk="0" hangingPunct="1">
        <a:lnSpc>
          <a:spcPct val="90000"/>
        </a:lnSpc>
        <a:spcBef>
          <a:spcPts val="187"/>
        </a:spcBef>
        <a:buFont typeface="Arial" panose="020B0604020202020204" pitchFamily="34" charset="0"/>
        <a:buChar char="•"/>
        <a:defRPr sz="673" kern="1200">
          <a:solidFill>
            <a:schemeClr val="tx1"/>
          </a:solidFill>
          <a:latin typeface="+mn-lt"/>
          <a:ea typeface="+mn-ea"/>
          <a:cs typeface="+mn-cs"/>
        </a:defRPr>
      </a:lvl8pPr>
      <a:lvl9pPr marL="1452143" indent="-85421" algn="l" defTabSz="341681" rtl="0" eaLnBrk="1" latinLnBrk="0" hangingPunct="1">
        <a:lnSpc>
          <a:spcPct val="90000"/>
        </a:lnSpc>
        <a:spcBef>
          <a:spcPts val="187"/>
        </a:spcBef>
        <a:buFont typeface="Arial" panose="020B0604020202020204" pitchFamily="34" charset="0"/>
        <a:buChar char="•"/>
        <a:defRPr sz="6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1pPr>
      <a:lvl2pPr marL="170840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2pPr>
      <a:lvl3pPr marL="341681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3pPr>
      <a:lvl4pPr marL="512521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4pPr>
      <a:lvl5pPr marL="683361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5pPr>
      <a:lvl6pPr marL="854202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6pPr>
      <a:lvl7pPr marL="1025042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7pPr>
      <a:lvl8pPr marL="1195883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8pPr>
      <a:lvl9pPr marL="1366723" algn="l" defTabSz="341681" rtl="0" eaLnBrk="1" latinLnBrk="0" hangingPunct="1">
        <a:defRPr sz="6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838" y="0"/>
            <a:ext cx="1028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334445" cy="68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8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444" y="0"/>
            <a:ext cx="456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368951" cy="68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0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7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88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291313" cy="68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5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015268" cy="68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2204" y="0"/>
            <a:ext cx="10386204" cy="68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62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692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77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416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25819" cy="68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70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093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23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6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275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46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971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470400"/>
            <a:ext cx="5408762" cy="2387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5">
                    <a:lumMod val="75000"/>
                  </a:schemeClr>
                </a:solidFill>
                <a:latin typeface="AR DARLING" panose="02000000000000000000" pitchFamily="2" charset="0"/>
              </a:rPr>
              <a:t>ASA</a:t>
            </a:r>
          </a:p>
          <a:p>
            <a:r>
              <a:rPr lang="en-MY" sz="7200" dirty="0" smtClean="0">
                <a:solidFill>
                  <a:schemeClr val="accent5">
                    <a:lumMod val="75000"/>
                  </a:schemeClr>
                </a:solidFill>
                <a:latin typeface="AR DARLING" panose="02000000000000000000" pitchFamily="2" charset="0"/>
              </a:rPr>
              <a:t>2007-2013, 2016</a:t>
            </a:r>
            <a:endParaRPr lang="en-MY" sz="7200" dirty="0">
              <a:solidFill>
                <a:schemeClr val="accent5">
                  <a:lumMod val="75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744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470400"/>
            <a:ext cx="5133975" cy="22236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3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Anak</a:t>
            </a:r>
            <a:r>
              <a:rPr lang="en-MY" sz="3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Sarawak 2007 - Oscar Night</a:t>
            </a:r>
          </a:p>
        </p:txBody>
      </p:sp>
    </p:spTree>
    <p:extLst>
      <p:ext uri="{BB962C8B-B14F-4D97-AF65-F5344CB8AC3E}">
        <p14:creationId xmlns:p14="http://schemas.microsoft.com/office/powerpoint/2010/main" val="39114785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7369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094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0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55077"/>
            <a:ext cx="5805577" cy="210292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Anak</a:t>
            </a:r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Sarawak 2008 - Casino Royale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460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302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56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28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39744"/>
            <a:ext cx="5986732" cy="182688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3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</a:t>
            </a:r>
            <a:r>
              <a:rPr lang="en-MY" sz="3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nak</a:t>
            </a:r>
            <a:r>
              <a:rPr lang="en-MY" sz="3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3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</a:t>
            </a:r>
            <a:r>
              <a:rPr lang="en-MY" sz="3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arawak</a:t>
            </a:r>
            <a:r>
              <a:rPr lang="en-MY" sz="3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3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2009 - Phantom of </a:t>
            </a:r>
            <a:r>
              <a:rPr lang="en-MY" sz="3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the opera</a:t>
            </a:r>
            <a:endParaRPr lang="en-MY" sz="3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2628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857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200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763" y="0"/>
            <a:ext cx="117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11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72318"/>
            <a:ext cx="6392174" cy="208567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Aanak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Sarawak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2010 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egyptian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night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081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528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996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901717"/>
            <a:ext cx="5538158" cy="194765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anak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arawak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2011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-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rainforest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m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agic-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homecoming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w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arriors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9006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237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6106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5286" y="0"/>
            <a:ext cx="1030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97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901722"/>
            <a:ext cx="5779698" cy="195627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nak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arawak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2012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633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75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32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067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617041"/>
            <a:ext cx="5426015" cy="224095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nak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arawak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2013 -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the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Bidayuh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Feast </a:t>
            </a:r>
          </a:p>
        </p:txBody>
      </p:sp>
    </p:spTree>
    <p:extLst>
      <p:ext uri="{BB962C8B-B14F-4D97-AF65-F5344CB8AC3E}">
        <p14:creationId xmlns:p14="http://schemas.microsoft.com/office/powerpoint/2010/main" val="12509002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30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977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360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45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893092"/>
            <a:ext cx="5538158" cy="195627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nak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s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arawak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2016 -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Business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e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vents revolution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6001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40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77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33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048372"/>
            <a:ext cx="6858000" cy="180963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5">
                    <a:lumMod val="50000"/>
                  </a:schemeClr>
                </a:solidFill>
                <a:latin typeface="AR DARLING" panose="02000000000000000000" pitchFamily="2" charset="0"/>
              </a:rPr>
              <a:t>Business</a:t>
            </a:r>
          </a:p>
          <a:p>
            <a:r>
              <a:rPr lang="en-MY" sz="7200" dirty="0">
                <a:solidFill>
                  <a:schemeClr val="accent5">
                    <a:lumMod val="50000"/>
                  </a:schemeClr>
                </a:solidFill>
                <a:latin typeface="AR DARLING" panose="02000000000000000000" pitchFamily="2" charset="0"/>
              </a:rPr>
              <a:t>e</a:t>
            </a:r>
            <a:r>
              <a:rPr lang="en-MY" sz="7200" dirty="0" smtClean="0">
                <a:solidFill>
                  <a:schemeClr val="accent5">
                    <a:lumMod val="50000"/>
                  </a:schemeClr>
                </a:solidFill>
                <a:latin typeface="AR DARLING" panose="02000000000000000000" pitchFamily="2" charset="0"/>
              </a:rPr>
              <a:t>vent </a:t>
            </a:r>
            <a:r>
              <a:rPr lang="en-MY" sz="7200" dirty="0">
                <a:solidFill>
                  <a:schemeClr val="accent5">
                    <a:lumMod val="50000"/>
                  </a:schemeClr>
                </a:solidFill>
                <a:latin typeface="AR DARLING" panose="02000000000000000000" pitchFamily="2" charset="0"/>
              </a:rPr>
              <a:t>v</a:t>
            </a:r>
            <a:r>
              <a:rPr lang="en-MY" sz="7200" dirty="0" smtClean="0">
                <a:solidFill>
                  <a:schemeClr val="accent5">
                    <a:lumMod val="50000"/>
                  </a:schemeClr>
                </a:solidFill>
                <a:latin typeface="AR DARLING" panose="02000000000000000000" pitchFamily="2" charset="0"/>
              </a:rPr>
              <a:t>enues</a:t>
            </a:r>
            <a:endParaRPr lang="en-MY" sz="7200" dirty="0">
              <a:solidFill>
                <a:schemeClr val="accent5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735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712602"/>
            <a:ext cx="6858000" cy="115402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Borneo Convention Centre Kuching</a:t>
            </a:r>
          </a:p>
          <a:p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621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2444" y="0"/>
            <a:ext cx="1021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38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6"/>
            <a:ext cx="45801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61" y="0"/>
            <a:ext cx="455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427937"/>
            <a:ext cx="5426015" cy="143006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o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ld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c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ourthouse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175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9508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3158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513540"/>
            <a:ext cx="5417389" cy="234446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Citadines</a:t>
            </a:r>
            <a:endParaRPr lang="en-MY" sz="7200" dirty="0" smtClean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uplands</a:t>
            </a:r>
          </a:p>
          <a:p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k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uching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68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05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271999"/>
            <a:ext cx="5408762" cy="263775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grand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m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argherita</a:t>
            </a:r>
            <a:endParaRPr lang="en-MY" sz="7200" dirty="0" smtClean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hotel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645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0432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806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2"/>
            <a:ext cx="5417389" cy="193902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ilton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k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uching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hotel</a:t>
            </a:r>
          </a:p>
        </p:txBody>
      </p:sp>
    </p:spTree>
    <p:extLst>
      <p:ext uri="{BB962C8B-B14F-4D97-AF65-F5344CB8AC3E}">
        <p14:creationId xmlns:p14="http://schemas.microsoft.com/office/powerpoint/2010/main" val="41363188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262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3"/>
            <a:ext cx="5408762" cy="180962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Merdeka Palace hotel</a:t>
            </a:r>
          </a:p>
        </p:txBody>
      </p:sp>
    </p:spTree>
    <p:extLst>
      <p:ext uri="{BB962C8B-B14F-4D97-AF65-F5344CB8AC3E}">
        <p14:creationId xmlns:p14="http://schemas.microsoft.com/office/powerpoint/2010/main" val="242971568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2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7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3"/>
            <a:ext cx="5417389" cy="18096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Pullman </a:t>
            </a:r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kuching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otel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17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2373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008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3"/>
            <a:ext cx="5426015" cy="18096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Riverside majestic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hotel</a:t>
            </a:r>
          </a:p>
        </p:txBody>
      </p:sp>
    </p:spTree>
    <p:extLst>
      <p:ext uri="{BB962C8B-B14F-4D97-AF65-F5344CB8AC3E}">
        <p14:creationId xmlns:p14="http://schemas.microsoft.com/office/powerpoint/2010/main" val="338310743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101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3"/>
            <a:ext cx="5434642" cy="180962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Waterfront Hotel Kuching</a:t>
            </a:r>
          </a:p>
        </p:txBody>
      </p:sp>
    </p:spTree>
    <p:extLst>
      <p:ext uri="{BB962C8B-B14F-4D97-AF65-F5344CB8AC3E}">
        <p14:creationId xmlns:p14="http://schemas.microsoft.com/office/powerpoint/2010/main" val="85041157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7639" y="0"/>
            <a:ext cx="1036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606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747101"/>
            <a:ext cx="6858000" cy="11108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rgbClr val="002060"/>
                </a:solidFill>
                <a:latin typeface="AR DARLING" panose="02000000000000000000" pitchFamily="2" charset="0"/>
              </a:rPr>
              <a:t>CSR</a:t>
            </a:r>
          </a:p>
        </p:txBody>
      </p:sp>
    </p:spTree>
    <p:extLst>
      <p:ext uri="{BB962C8B-B14F-4D97-AF65-F5344CB8AC3E}">
        <p14:creationId xmlns:p14="http://schemas.microsoft.com/office/powerpoint/2010/main" val="10125789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98203"/>
            <a:ext cx="5434642" cy="205979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Heart </a:t>
            </a:r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to</a:t>
            </a: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Heart 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with Orangutans</a:t>
            </a:r>
          </a:p>
        </p:txBody>
      </p:sp>
    </p:spTree>
    <p:extLst>
      <p:ext uri="{BB962C8B-B14F-4D97-AF65-F5344CB8AC3E}">
        <p14:creationId xmlns:p14="http://schemas.microsoft.com/office/powerpoint/2010/main" val="244664626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23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048373"/>
            <a:ext cx="5434642" cy="180962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Heart treasures</a:t>
            </a:r>
          </a:p>
        </p:txBody>
      </p:sp>
    </p:spTree>
    <p:extLst>
      <p:ext uri="{BB962C8B-B14F-4D97-AF65-F5344CB8AC3E}">
        <p14:creationId xmlns:p14="http://schemas.microsoft.com/office/powerpoint/2010/main" val="426241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1520" y="0"/>
            <a:ext cx="1021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8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2572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72318"/>
            <a:ext cx="6858000" cy="20943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rgbClr val="002060"/>
                </a:solidFill>
                <a:latin typeface="AR DARLING" panose="02000000000000000000" pitchFamily="2" charset="0"/>
              </a:rPr>
              <a:t>Incentive</a:t>
            </a:r>
          </a:p>
          <a:p>
            <a:r>
              <a:rPr lang="en-MY" sz="7200" dirty="0" smtClean="0">
                <a:solidFill>
                  <a:srgbClr val="002060"/>
                </a:solidFill>
                <a:latin typeface="AR DARLING" panose="02000000000000000000" pitchFamily="2" charset="0"/>
              </a:rPr>
              <a:t>Tours</a:t>
            </a:r>
            <a:endParaRPr lang="en-MY" sz="7200" dirty="0">
              <a:solidFill>
                <a:srgbClr val="002060"/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9680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910335"/>
            <a:ext cx="5426015" cy="19476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Business Events Forum</a:t>
            </a:r>
          </a:p>
        </p:txBody>
      </p:sp>
    </p:spTree>
    <p:extLst>
      <p:ext uri="{BB962C8B-B14F-4D97-AF65-F5344CB8AC3E}">
        <p14:creationId xmlns:p14="http://schemas.microsoft.com/office/powerpoint/2010/main" val="427505340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499" y="0"/>
            <a:ext cx="103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980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72318"/>
            <a:ext cx="6858000" cy="20943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err="1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Kampung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Danu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589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31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2736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626331"/>
            <a:ext cx="6858000" cy="124029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MULU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4386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025" y="0"/>
            <a:ext cx="1025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3604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642925"/>
            <a:ext cx="5426015" cy="220645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Perfect World Team Building</a:t>
            </a:r>
          </a:p>
        </p:txBody>
      </p:sp>
    </p:spTree>
    <p:extLst>
      <p:ext uri="{BB962C8B-B14F-4D97-AF65-F5344CB8AC3E}">
        <p14:creationId xmlns:p14="http://schemas.microsoft.com/office/powerpoint/2010/main" val="345612253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1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197619" cy="67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617042"/>
            <a:ext cx="6858000" cy="224095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Themed</a:t>
            </a: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Dinners &amp;</a:t>
            </a:r>
          </a:p>
          <a:p>
            <a:r>
              <a:rPr lang="en-MY" sz="7200" dirty="0" smtClean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Parties</a:t>
            </a:r>
            <a:endParaRPr lang="en-MY" sz="7200" dirty="0">
              <a:solidFill>
                <a:schemeClr val="accent6">
                  <a:lumMod val="50000"/>
                </a:schemeClr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1916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36498"/>
            <a:ext cx="5417389" cy="382149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55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92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All Jazz-</a:t>
            </a:r>
            <a:r>
              <a:rPr lang="en-MY" sz="7200" dirty="0" err="1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ed</a:t>
            </a:r>
            <a:r>
              <a:rPr lang="en-MY" sz="7200" dirty="0">
                <a:solidFill>
                  <a:schemeClr val="accent6">
                    <a:lumMod val="50000"/>
                  </a:schemeClr>
                </a:solidFill>
                <a:latin typeface="AR DARLING" panose="02000000000000000000" pitchFamily="2" charset="0"/>
              </a:rPr>
              <a:t> Up! The Big Easy in Borneo (new)</a:t>
            </a:r>
          </a:p>
        </p:txBody>
      </p:sp>
    </p:spTree>
    <p:extLst>
      <p:ext uri="{BB962C8B-B14F-4D97-AF65-F5344CB8AC3E}">
        <p14:creationId xmlns:p14="http://schemas.microsoft.com/office/powerpoint/2010/main" val="402487942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323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089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4740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592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5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1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2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2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074989" cy="71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2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5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9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6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657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70" y="0"/>
            <a:ext cx="4562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32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83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095" y="0"/>
            <a:ext cx="4572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18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408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4736" y="0"/>
            <a:ext cx="10358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3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481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240" y="0"/>
            <a:ext cx="458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42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00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8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92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06" y="0"/>
            <a:ext cx="4524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4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1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4406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202" y="0"/>
            <a:ext cx="4554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56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0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9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2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406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95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486" y="0"/>
            <a:ext cx="10301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2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440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5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15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9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2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460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09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02941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634" y="0"/>
            <a:ext cx="4549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8521" y="0"/>
            <a:ext cx="1034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2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9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17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433404" cy="69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0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33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9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5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41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31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40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76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07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1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299940" cy="68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0325819" cy="68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02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688" y="0"/>
            <a:ext cx="4549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42740" cy="687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0308566" cy="68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0291313" cy="68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9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5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399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5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747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471" y="0"/>
            <a:ext cx="5483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21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0960" y="0"/>
            <a:ext cx="1028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2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72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3279" cy="72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2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vitation c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itation card" id="{4627F6D3-C53E-4D95-A2E1-1D14E27F3938}" vid="{C6028EA5-A90E-4D2B-BA15-E9D8FCD49D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Invitation card</Template>
  <TotalTime>373</TotalTime>
  <Words>120</Words>
  <Application>Microsoft Office PowerPoint</Application>
  <PresentationFormat>On-screen Show (4:3)</PresentationFormat>
  <Paragraphs>40</Paragraphs>
  <Slides>184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90" baseType="lpstr">
      <vt:lpstr>AR DARLING</vt:lpstr>
      <vt:lpstr>Arial</vt:lpstr>
      <vt:lpstr>Calibri</vt:lpstr>
      <vt:lpstr>Calibri Light</vt:lpstr>
      <vt:lpstr>Courier New</vt:lpstr>
      <vt:lpstr>Invitation card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</dc:creator>
  <cp:lastModifiedBy>Jamie</cp:lastModifiedBy>
  <cp:revision>28</cp:revision>
  <dcterms:created xsi:type="dcterms:W3CDTF">2019-03-28T05:45:23Z</dcterms:created>
  <dcterms:modified xsi:type="dcterms:W3CDTF">2020-02-03T07:19:44Z</dcterms:modified>
</cp:coreProperties>
</file>